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9" autoAdjust="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1EED-5EA5-4B1E-A451-0FC0CDBAC006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FEEA-0551-426D-9BC2-DFADCE18570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dirty="0" smtClean="0"/>
              <a:t>IRAI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/>
          <a:lstStyle/>
          <a:p>
            <a:r>
              <a:rPr lang="fr-FR" dirty="0" smtClean="0"/>
              <a:t>Softwares for industries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schools</a:t>
            </a:r>
            <a:endParaRPr lang="fr-FR" dirty="0"/>
          </a:p>
        </p:txBody>
      </p:sp>
      <p:pic>
        <p:nvPicPr>
          <p:cNvPr id="5" name="Image 4" descr="logo irai avec ciel 2048 x 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085184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467544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November</a:t>
            </a:r>
            <a:r>
              <a:rPr lang="fr-FR" dirty="0" smtClean="0"/>
              <a:t> 2014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8ful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2132856"/>
            <a:ext cx="4158423" cy="24482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Automation workshop for </a:t>
            </a:r>
            <a:r>
              <a:rPr lang="fr-FR" dirty="0" err="1" smtClean="0"/>
              <a:t>PLCs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(Arduino, PIC, etc.) programs </a:t>
            </a:r>
            <a:r>
              <a:rPr lang="fr-FR" dirty="0" err="1" smtClean="0"/>
              <a:t>creation</a:t>
            </a:r>
            <a:r>
              <a:rPr lang="fr-FR" dirty="0" smtClean="0"/>
              <a:t> and simulation, local HMI or web HMI </a:t>
            </a:r>
            <a:r>
              <a:rPr lang="fr-FR" dirty="0" err="1" smtClean="0"/>
              <a:t>creation</a:t>
            </a:r>
            <a:r>
              <a:rPr lang="fr-FR" dirty="0" smtClean="0"/>
              <a:t>. IEC 1131-3 </a:t>
            </a:r>
            <a:r>
              <a:rPr lang="fr-FR" dirty="0" err="1" smtClean="0"/>
              <a:t>languages</a:t>
            </a:r>
            <a:r>
              <a:rPr lang="fr-FR" dirty="0" smtClean="0"/>
              <a:t>. 3D simulation, </a:t>
            </a:r>
            <a:r>
              <a:rPr lang="fr-FR" dirty="0" err="1" smtClean="0"/>
              <a:t>fluid</a:t>
            </a:r>
            <a:r>
              <a:rPr lang="fr-FR" dirty="0" smtClean="0"/>
              <a:t> and </a:t>
            </a:r>
            <a:r>
              <a:rPr lang="fr-FR" dirty="0" err="1" smtClean="0"/>
              <a:t>electric</a:t>
            </a:r>
            <a:r>
              <a:rPr lang="fr-FR" dirty="0" smtClean="0"/>
              <a:t> simulation (</a:t>
            </a:r>
            <a:r>
              <a:rPr lang="fr-FR" dirty="0" err="1" smtClean="0"/>
              <a:t>Automsim</a:t>
            </a:r>
            <a:r>
              <a:rPr lang="fr-FR" dirty="0" smtClean="0"/>
              <a:t> option), </a:t>
            </a:r>
            <a:r>
              <a:rPr lang="fr-FR" dirty="0" err="1" smtClean="0"/>
              <a:t>SysML</a:t>
            </a:r>
            <a:r>
              <a:rPr lang="fr-FR" dirty="0" smtClean="0"/>
              <a:t>, </a:t>
            </a:r>
            <a:r>
              <a:rPr lang="fr-FR" dirty="0" err="1" smtClean="0"/>
              <a:t>Mathworks</a:t>
            </a:r>
            <a:r>
              <a:rPr lang="fr-FR" dirty="0" smtClean="0"/>
              <a:t> </a:t>
            </a:r>
            <a:r>
              <a:rPr lang="fr-FR" dirty="0" err="1" smtClean="0"/>
              <a:t>Simulink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diagrams</a:t>
            </a:r>
            <a:r>
              <a:rPr lang="fr-FR" dirty="0" smtClean="0"/>
              <a:t>, National Instrument </a:t>
            </a:r>
            <a:r>
              <a:rPr lang="fr-FR" dirty="0" err="1" smtClean="0"/>
              <a:t>Labview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functionnalities</a:t>
            </a:r>
            <a:r>
              <a:rPr lang="fr-FR" dirty="0" smtClean="0"/>
              <a:t>, drive I/O </a:t>
            </a:r>
            <a:r>
              <a:rPr lang="fr-FR" dirty="0" err="1" smtClean="0"/>
              <a:t>cards</a:t>
            </a:r>
            <a:r>
              <a:rPr lang="fr-FR" dirty="0" smtClean="0"/>
              <a:t> (Soft PLC)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99592" y="332656"/>
            <a:ext cx="74760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/>
              <a:t>AUTOMGEN</a:t>
            </a:r>
            <a:endParaRPr lang="fr-FR" sz="11500" dirty="0"/>
          </a:p>
        </p:txBody>
      </p:sp>
      <p:pic>
        <p:nvPicPr>
          <p:cNvPr id="2050" name="Picture 2" descr="X:\Images\a8\copie d'écran\a8webscada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297662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332656"/>
            <a:ext cx="71859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/>
              <a:t>AUTOMSIM</a:t>
            </a:r>
            <a:endParaRPr lang="fr-FR" sz="11500" dirty="0"/>
          </a:p>
        </p:txBody>
      </p:sp>
      <p:pic>
        <p:nvPicPr>
          <p:cNvPr id="3074" name="Picture 2" descr="X:\Images\automsim\screen shot\asi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1730"/>
            <a:ext cx="3528392" cy="2527430"/>
          </a:xfrm>
          <a:prstGeom prst="rect">
            <a:avLst/>
          </a:prstGeom>
          <a:noFill/>
        </p:spPr>
      </p:pic>
      <p:pic>
        <p:nvPicPr>
          <p:cNvPr id="3076" name="Picture 4" descr="X:\Images\automsim\visu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165" y="2348880"/>
            <a:ext cx="4102456" cy="25202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11560" y="53732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Electric, </a:t>
            </a:r>
            <a:r>
              <a:rPr lang="fr-FR" dirty="0" err="1" smtClean="0"/>
              <a:t>pneumatic</a:t>
            </a:r>
            <a:r>
              <a:rPr lang="fr-FR" dirty="0" smtClean="0"/>
              <a:t>, </a:t>
            </a:r>
            <a:r>
              <a:rPr lang="fr-FR" dirty="0" err="1" smtClean="0"/>
              <a:t>hydraulic</a:t>
            </a:r>
            <a:r>
              <a:rPr lang="fr-FR" dirty="0" smtClean="0"/>
              <a:t> and digital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diagrams</a:t>
            </a:r>
            <a:r>
              <a:rPr lang="fr-FR" dirty="0" smtClean="0"/>
              <a:t> </a:t>
            </a:r>
            <a:r>
              <a:rPr lang="fr-FR" dirty="0" err="1" smtClean="0"/>
              <a:t>creation</a:t>
            </a:r>
            <a:r>
              <a:rPr lang="fr-FR" dirty="0" smtClean="0"/>
              <a:t> and simulation. Large </a:t>
            </a:r>
            <a:r>
              <a:rPr lang="fr-FR" dirty="0" err="1" smtClean="0"/>
              <a:t>library</a:t>
            </a:r>
            <a:r>
              <a:rPr lang="fr-FR" dirty="0" smtClean="0"/>
              <a:t> of components, </a:t>
            </a:r>
            <a:r>
              <a:rPr lang="fr-FR" dirty="0" err="1" smtClean="0"/>
              <a:t>affordable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332656"/>
            <a:ext cx="7647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VIRTUAL UNIVERSE PRO</a:t>
            </a:r>
            <a:endParaRPr lang="fr-FR" sz="6000" dirty="0"/>
          </a:p>
        </p:txBody>
      </p:sp>
      <p:pic>
        <p:nvPicPr>
          <p:cNvPr id="4098" name="Picture 2" descr="X:\Images\vup\s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825868"/>
            <a:ext cx="3725065" cy="2088232"/>
          </a:xfrm>
          <a:prstGeom prst="rect">
            <a:avLst/>
          </a:prstGeom>
          <a:noFill/>
        </p:spPr>
      </p:pic>
      <p:pic>
        <p:nvPicPr>
          <p:cNvPr id="4099" name="Picture 3" descr="X:\Images\vup\s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25868"/>
            <a:ext cx="3743821" cy="21071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47251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3D </a:t>
            </a:r>
            <a:r>
              <a:rPr lang="fr-FR" dirty="0" err="1" smtClean="0"/>
              <a:t>process</a:t>
            </a:r>
            <a:r>
              <a:rPr lang="fr-FR" dirty="0" smtClean="0"/>
              <a:t> simulation </a:t>
            </a:r>
            <a:r>
              <a:rPr lang="fr-FR" dirty="0" err="1" smtClean="0"/>
              <a:t>creation</a:t>
            </a:r>
            <a:r>
              <a:rPr lang="fr-FR" dirty="0" smtClean="0"/>
              <a:t> and simulation software. Use </a:t>
            </a:r>
            <a:r>
              <a:rPr lang="fr-FR" dirty="0" err="1" smtClean="0"/>
              <a:t>prebuilt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or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components </a:t>
            </a:r>
            <a:r>
              <a:rPr lang="fr-FR" dirty="0" err="1" smtClean="0"/>
              <a:t>library</a:t>
            </a:r>
            <a:r>
              <a:rPr lang="fr-FR" dirty="0" smtClean="0"/>
              <a:t> or by </a:t>
            </a:r>
            <a:r>
              <a:rPr lang="fr-FR" dirty="0" err="1" smtClean="0"/>
              <a:t>importing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main CAD softwares (DS Solidworks, </a:t>
            </a:r>
            <a:r>
              <a:rPr lang="fr-FR" dirty="0" err="1" smtClean="0"/>
              <a:t>Autodesk</a:t>
            </a:r>
            <a:r>
              <a:rPr lang="fr-FR" dirty="0" smtClean="0"/>
              <a:t> </a:t>
            </a:r>
            <a:r>
              <a:rPr lang="fr-FR" dirty="0" err="1" smtClean="0"/>
              <a:t>Inventor</a:t>
            </a:r>
            <a:r>
              <a:rPr lang="fr-FR" dirty="0" smtClean="0"/>
              <a:t>, etc.). Drive the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main </a:t>
            </a:r>
            <a:r>
              <a:rPr lang="fr-FR" dirty="0" err="1" smtClean="0"/>
              <a:t>PLCs</a:t>
            </a:r>
            <a:r>
              <a:rPr lang="fr-FR" dirty="0" smtClean="0"/>
              <a:t> or manufacturer softwares (Siemens, </a:t>
            </a:r>
            <a:r>
              <a:rPr lang="fr-FR" dirty="0" err="1" smtClean="0"/>
              <a:t>Ormon</a:t>
            </a:r>
            <a:r>
              <a:rPr lang="fr-FR" dirty="0" smtClean="0"/>
              <a:t>, </a:t>
            </a:r>
            <a:r>
              <a:rPr lang="fr-FR" dirty="0" err="1" smtClean="0"/>
              <a:t>Sehneider</a:t>
            </a:r>
            <a:r>
              <a:rPr lang="fr-FR" dirty="0" smtClean="0"/>
              <a:t>, </a:t>
            </a:r>
            <a:r>
              <a:rPr lang="fr-FR" dirty="0" err="1" smtClean="0"/>
              <a:t>Rockewell</a:t>
            </a:r>
            <a:r>
              <a:rPr lang="fr-FR" dirty="0" smtClean="0"/>
              <a:t>, etc.).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04664"/>
            <a:ext cx="7904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/>
              <a:t>JavaScript Studio</a:t>
            </a:r>
            <a:endParaRPr lang="fr-FR" sz="8800" dirty="0"/>
          </a:p>
        </p:txBody>
      </p:sp>
      <p:pic>
        <p:nvPicPr>
          <p:cNvPr id="5122" name="Picture 2" descr="WebApp generated with J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689614" cy="216024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11560" y="537495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great</a:t>
            </a:r>
            <a:r>
              <a:rPr lang="fr-FR" dirty="0" smtClean="0"/>
              <a:t> Web applications for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(</a:t>
            </a:r>
            <a:r>
              <a:rPr lang="fr-FR" dirty="0" err="1" smtClean="0"/>
              <a:t>IOs</a:t>
            </a:r>
            <a:r>
              <a:rPr lang="fr-FR" dirty="0" smtClean="0"/>
              <a:t>, </a:t>
            </a:r>
            <a:r>
              <a:rPr lang="fr-FR" dirty="0" err="1" smtClean="0"/>
              <a:t>Android</a:t>
            </a:r>
            <a:r>
              <a:rPr lang="fr-FR" dirty="0" smtClean="0"/>
              <a:t>, Windows Phone, etc.) and </a:t>
            </a:r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applications to </a:t>
            </a:r>
            <a:r>
              <a:rPr lang="fr-FR" dirty="0" err="1" smtClean="0"/>
              <a:t>PLCs</a:t>
            </a:r>
            <a:r>
              <a:rPr lang="fr-FR" dirty="0" smtClean="0"/>
              <a:t> or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0243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181</Words>
  <Application>Microsoft Office PowerPoint</Application>
  <PresentationFormat>Affichage à l'écran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IRAI</vt:lpstr>
      <vt:lpstr>Diapositive 2</vt:lpstr>
      <vt:lpstr>Diapositive 3</vt:lpstr>
      <vt:lpstr>Diapositive 4</vt:lpstr>
      <vt:lpstr>Diapositive 5</vt:lpstr>
    </vt:vector>
  </TitlesOfParts>
  <Company>IRAI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IRAI</dc:title>
  <dc:creator>Stéphane Massart</dc:creator>
  <cp:lastModifiedBy>Stéphane Massart</cp:lastModifiedBy>
  <cp:revision>15</cp:revision>
  <dcterms:created xsi:type="dcterms:W3CDTF">2014-11-15T10:00:15Z</dcterms:created>
  <dcterms:modified xsi:type="dcterms:W3CDTF">2014-11-15T11:39:21Z</dcterms:modified>
</cp:coreProperties>
</file>